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8288000" cy="10287000"/>
  <p:notesSz cx="6858000" cy="9144000"/>
  <p:embeddedFontLst>
    <p:embeddedFont>
      <p:font typeface="Open Sans" charset="1" panose="020B0606030504020204"/>
      <p:regular r:id="rId11"/>
    </p:embeddedFont>
    <p:embeddedFont>
      <p:font typeface="Agrandir Bold" charset="1" panose="00000800000000000000"/>
      <p:regular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477979"/>
            <a:ext cx="18288000" cy="809021"/>
            <a:chOff x="0" y="0"/>
            <a:chExt cx="24384000" cy="107869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1078695"/>
              <a:chOff x="0" y="0"/>
              <a:chExt cx="4816593" cy="21307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213075"/>
              </a:xfrm>
              <a:custGeom>
                <a:avLst/>
                <a:gdLst/>
                <a:ahLst/>
                <a:cxnLst/>
                <a:rect r="r" b="b" t="t" l="l"/>
                <a:pathLst>
                  <a:path h="213075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13075"/>
                    </a:lnTo>
                    <a:lnTo>
                      <a:pt x="0" y="213075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4816593" cy="251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712862" y="315352"/>
              <a:ext cx="22958276" cy="4496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WS DE MULTIFÍSICA APLICADA À MINERAÇÃO, PETRÓLEO E NOVAS ENERGIAS: DRONES E AERONAVES</a:t>
              </a: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— SOCIEDADE BRASILEIRA DE GEOFÍSICA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75881" y="406295"/>
            <a:ext cx="1505637" cy="952361"/>
          </a:xfrm>
          <a:custGeom>
            <a:avLst/>
            <a:gdLst/>
            <a:ahLst/>
            <a:cxnLst/>
            <a:rect r="r" b="b" t="t" l="l"/>
            <a:pathLst>
              <a:path h="952361" w="1505637">
                <a:moveTo>
                  <a:pt x="0" y="0"/>
                </a:moveTo>
                <a:lnTo>
                  <a:pt x="1505638" y="0"/>
                </a:lnTo>
                <a:lnTo>
                  <a:pt x="1505638" y="952361"/>
                </a:lnTo>
                <a:lnTo>
                  <a:pt x="0" y="95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477979"/>
            <a:ext cx="18288000" cy="809021"/>
            <a:chOff x="0" y="0"/>
            <a:chExt cx="24384000" cy="107869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1078695"/>
              <a:chOff x="0" y="0"/>
              <a:chExt cx="4816593" cy="21307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213075"/>
              </a:xfrm>
              <a:custGeom>
                <a:avLst/>
                <a:gdLst/>
                <a:ahLst/>
                <a:cxnLst/>
                <a:rect r="r" b="b" t="t" l="l"/>
                <a:pathLst>
                  <a:path h="213075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13075"/>
                    </a:lnTo>
                    <a:lnTo>
                      <a:pt x="0" y="213075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4816593" cy="251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712862" y="315352"/>
              <a:ext cx="22958276" cy="4496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WS DE MULTIFÍSICA APLICADA À MINERAÇÃO, PETRÓLEO E NOVAS ENERGIAS: DRONES E AERONAVES</a:t>
              </a: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— SOCIEDADE BRASILEIRA DE GEOFÍSICA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75881" y="406295"/>
            <a:ext cx="1505637" cy="952361"/>
          </a:xfrm>
          <a:custGeom>
            <a:avLst/>
            <a:gdLst/>
            <a:ahLst/>
            <a:cxnLst/>
            <a:rect r="r" b="b" t="t" l="l"/>
            <a:pathLst>
              <a:path h="952361" w="1505637">
                <a:moveTo>
                  <a:pt x="0" y="0"/>
                </a:moveTo>
                <a:lnTo>
                  <a:pt x="1505638" y="0"/>
                </a:lnTo>
                <a:lnTo>
                  <a:pt x="1505638" y="952361"/>
                </a:lnTo>
                <a:lnTo>
                  <a:pt x="0" y="95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9477979"/>
            <a:ext cx="18288000" cy="809021"/>
            <a:chOff x="0" y="0"/>
            <a:chExt cx="24384000" cy="1078695"/>
          </a:xfrm>
        </p:grpSpPr>
        <p:grpSp>
          <p:nvGrpSpPr>
            <p:cNvPr name="Group 3" id="3"/>
            <p:cNvGrpSpPr/>
            <p:nvPr/>
          </p:nvGrpSpPr>
          <p:grpSpPr>
            <a:xfrm rot="0">
              <a:off x="0" y="0"/>
              <a:ext cx="24384000" cy="1078695"/>
              <a:chOff x="0" y="0"/>
              <a:chExt cx="4816593" cy="213075"/>
            </a:xfrm>
          </p:grpSpPr>
          <p:sp>
            <p:nvSpPr>
              <p:cNvPr name="Freeform 4" id="4"/>
              <p:cNvSpPr/>
              <p:nvPr/>
            </p:nvSpPr>
            <p:spPr>
              <a:xfrm flipH="false" flipV="false" rot="0">
                <a:off x="0" y="0"/>
                <a:ext cx="4816592" cy="213075"/>
              </a:xfrm>
              <a:custGeom>
                <a:avLst/>
                <a:gdLst/>
                <a:ahLst/>
                <a:cxnLst/>
                <a:rect r="r" b="b" t="t" l="l"/>
                <a:pathLst>
                  <a:path h="213075" w="4816592">
                    <a:moveTo>
                      <a:pt x="0" y="0"/>
                    </a:moveTo>
                    <a:lnTo>
                      <a:pt x="4816592" y="0"/>
                    </a:lnTo>
                    <a:lnTo>
                      <a:pt x="4816592" y="213075"/>
                    </a:lnTo>
                    <a:lnTo>
                      <a:pt x="0" y="213075"/>
                    </a:lnTo>
                    <a:close/>
                  </a:path>
                </a:pathLst>
              </a:custGeom>
              <a:solidFill>
                <a:srgbClr val="365B6D"/>
              </a:solidFill>
            </p:spPr>
          </p:sp>
          <p:sp>
            <p:nvSpPr>
              <p:cNvPr name="TextBox 5" id="5"/>
              <p:cNvSpPr txBox="true"/>
              <p:nvPr/>
            </p:nvSpPr>
            <p:spPr>
              <a:xfrm>
                <a:off x="0" y="-38100"/>
                <a:ext cx="4816593" cy="251175"/>
              </a:xfrm>
              <a:prstGeom prst="rect">
                <a:avLst/>
              </a:prstGeom>
            </p:spPr>
            <p:txBody>
              <a:bodyPr anchor="ctr" rtlCol="false" tIns="50800" lIns="50800" bIns="50800" rIns="50800"/>
              <a:lstStyle/>
              <a:p>
                <a:pPr algn="ctr">
                  <a:lnSpc>
                    <a:spcPts val="2659"/>
                  </a:lnSpc>
                  <a:spcBef>
                    <a:spcPct val="0"/>
                  </a:spcBef>
                </a:pPr>
              </a:p>
            </p:txBody>
          </p:sp>
        </p:grpSp>
        <p:sp>
          <p:nvSpPr>
            <p:cNvPr name="TextBox 6" id="6"/>
            <p:cNvSpPr txBox="true"/>
            <p:nvPr/>
          </p:nvSpPr>
          <p:spPr>
            <a:xfrm rot="0">
              <a:off x="712862" y="315352"/>
              <a:ext cx="22958276" cy="4496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>
                <a:lnSpc>
                  <a:spcPts val="2806"/>
                </a:lnSpc>
              </a:pP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WS DE MULTIFÍSICA APLICADA À MINERAÇÃO, PETRÓLEO E NOVAS ENERGIAS: DRONES E AERONAVES</a:t>
              </a:r>
              <a:r>
                <a:rPr lang="en-US" sz="2004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— SOCIEDADE BRASILEIRA DE GEOFÍSICA</a:t>
              </a:r>
            </a:p>
          </p:txBody>
        </p:sp>
      </p:grpSp>
      <p:sp>
        <p:nvSpPr>
          <p:cNvPr name="Freeform 7" id="7"/>
          <p:cNvSpPr/>
          <p:nvPr/>
        </p:nvSpPr>
        <p:spPr>
          <a:xfrm flipH="false" flipV="false" rot="0">
            <a:off x="275881" y="406295"/>
            <a:ext cx="1505637" cy="952361"/>
          </a:xfrm>
          <a:custGeom>
            <a:avLst/>
            <a:gdLst/>
            <a:ahLst/>
            <a:cxnLst/>
            <a:rect r="r" b="b" t="t" l="l"/>
            <a:pathLst>
              <a:path h="952361" w="1505637">
                <a:moveTo>
                  <a:pt x="0" y="0"/>
                </a:moveTo>
                <a:lnTo>
                  <a:pt x="1505638" y="0"/>
                </a:lnTo>
                <a:lnTo>
                  <a:pt x="1505638" y="952361"/>
                </a:lnTo>
                <a:lnTo>
                  <a:pt x="0" y="95236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365B6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6733051" y="1870397"/>
            <a:ext cx="4821899" cy="3049996"/>
          </a:xfrm>
          <a:custGeom>
            <a:avLst/>
            <a:gdLst/>
            <a:ahLst/>
            <a:cxnLst/>
            <a:rect r="r" b="b" t="t" l="l"/>
            <a:pathLst>
              <a:path h="3049996" w="4821899">
                <a:moveTo>
                  <a:pt x="0" y="0"/>
                </a:moveTo>
                <a:lnTo>
                  <a:pt x="4821898" y="0"/>
                </a:lnTo>
                <a:lnTo>
                  <a:pt x="4821898" y="3049996"/>
                </a:lnTo>
                <a:lnTo>
                  <a:pt x="0" y="304999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264266" y="5408927"/>
            <a:ext cx="11759467" cy="32926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184"/>
              </a:lnSpc>
            </a:pPr>
            <a:r>
              <a:rPr lang="en-US" sz="3804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Sociedade Brasileira de Geofísica</a:t>
            </a:r>
          </a:p>
          <a:p>
            <a:pPr algn="ctr">
              <a:lnSpc>
                <a:spcPts val="4184"/>
              </a:lnSpc>
            </a:pPr>
            <a:r>
              <a:rPr lang="en-US" sz="3804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Endereço: Avenida Rio Branco, 156, sala: 2509</a:t>
            </a:r>
          </a:p>
          <a:p>
            <a:pPr algn="ctr">
              <a:lnSpc>
                <a:spcPts val="4184"/>
              </a:lnSpc>
            </a:pPr>
            <a:r>
              <a:rPr lang="en-US" sz="3804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CEP: 20040-003 - Centro - Rio de Janeiro - Brasil</a:t>
            </a:r>
          </a:p>
          <a:p>
            <a:pPr algn="ctr">
              <a:lnSpc>
                <a:spcPts val="4184"/>
              </a:lnSpc>
            </a:pPr>
            <a:r>
              <a:rPr lang="en-US" sz="3804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(21) 97364-9728 - das 8h às 17h.</a:t>
            </a:r>
          </a:p>
          <a:p>
            <a:pPr algn="ctr">
              <a:lnSpc>
                <a:spcPts val="4184"/>
              </a:lnSpc>
            </a:pPr>
            <a:r>
              <a:rPr lang="en-US" sz="3804" b="true">
                <a:solidFill>
                  <a:srgbClr val="FFFFFF"/>
                </a:solidFill>
                <a:latin typeface="Agrandir Bold"/>
                <a:ea typeface="Agrandir Bold"/>
                <a:cs typeface="Agrandir Bold"/>
                <a:sym typeface="Agrandir Bold"/>
              </a:rPr>
              <a:t>(21) 97433-4335 - das 9h às 18h.</a:t>
            </a:r>
          </a:p>
          <a:p>
            <a:pPr algn="ctr">
              <a:lnSpc>
                <a:spcPts val="4184"/>
              </a:lnSpc>
            </a:p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DAGjaAW9SKM</dc:identifier>
  <dcterms:modified xsi:type="dcterms:W3CDTF">2011-08-01T06:04:30Z</dcterms:modified>
  <cp:revision>1</cp:revision>
  <dc:title>POWER POINT</dc:title>
</cp:coreProperties>
</file>